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7008813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12" autoAdjust="0"/>
    <p:restoredTop sz="90929"/>
  </p:normalViewPr>
  <p:slideViewPr>
    <p:cSldViewPr>
      <p:cViewPr varScale="1">
        <p:scale>
          <a:sx n="78" d="100"/>
          <a:sy n="78" d="100"/>
        </p:scale>
        <p:origin x="106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14F265E9-3D86-4ED2-8435-8648220B6FE5}"/>
    <pc:docChg chg="custSel modSld">
      <pc:chgData name="Tariq Gilani" userId="f95dad9b-1e6c-498c-b573-9242e9268dd4" providerId="ADAL" clId="{14F265E9-3D86-4ED2-8435-8648220B6FE5}" dt="2022-04-13T14:11:34.362" v="4" actId="1076"/>
      <pc:docMkLst>
        <pc:docMk/>
      </pc:docMkLst>
      <pc:sldChg chg="delSp modSp mod">
        <pc:chgData name="Tariq Gilani" userId="f95dad9b-1e6c-498c-b573-9242e9268dd4" providerId="ADAL" clId="{14F265E9-3D86-4ED2-8435-8648220B6FE5}" dt="2022-04-13T14:11:34.362" v="4" actId="1076"/>
        <pc:sldMkLst>
          <pc:docMk/>
          <pc:sldMk cId="2651712728" sldId="339"/>
        </pc:sldMkLst>
        <pc:spChg chg="del">
          <ac:chgData name="Tariq Gilani" userId="f95dad9b-1e6c-498c-b573-9242e9268dd4" providerId="ADAL" clId="{14F265E9-3D86-4ED2-8435-8648220B6FE5}" dt="2022-04-13T14:11:21.904" v="0" actId="478"/>
          <ac:spMkLst>
            <pc:docMk/>
            <pc:sldMk cId="2651712728" sldId="339"/>
            <ac:spMk id="4" creationId="{867900DA-1B59-4DE6-9ABA-EE513AB4F6B2}"/>
          </ac:spMkLst>
        </pc:spChg>
        <pc:spChg chg="del">
          <ac:chgData name="Tariq Gilani" userId="f95dad9b-1e6c-498c-b573-9242e9268dd4" providerId="ADAL" clId="{14F265E9-3D86-4ED2-8435-8648220B6FE5}" dt="2022-04-13T14:11:27.505" v="2" actId="478"/>
          <ac:spMkLst>
            <pc:docMk/>
            <pc:sldMk cId="2651712728" sldId="339"/>
            <ac:spMk id="5" creationId="{FBC18835-4E7D-4C1A-B990-D05A6C8B7A70}"/>
          </ac:spMkLst>
        </pc:spChg>
        <pc:spChg chg="del">
          <ac:chgData name="Tariq Gilani" userId="f95dad9b-1e6c-498c-b573-9242e9268dd4" providerId="ADAL" clId="{14F265E9-3D86-4ED2-8435-8648220B6FE5}" dt="2022-04-13T14:11:24.556" v="1" actId="478"/>
          <ac:spMkLst>
            <pc:docMk/>
            <pc:sldMk cId="2651712728" sldId="339"/>
            <ac:spMk id="6" creationId="{CAE1B2A4-C68E-4DEE-845B-BEF67B2BE003}"/>
          </ac:spMkLst>
        </pc:spChg>
        <pc:spChg chg="mod">
          <ac:chgData name="Tariq Gilani" userId="f95dad9b-1e6c-498c-b573-9242e9268dd4" providerId="ADAL" clId="{14F265E9-3D86-4ED2-8435-8648220B6FE5}" dt="2022-04-13T14:11:30.827" v="3" actId="1076"/>
          <ac:spMkLst>
            <pc:docMk/>
            <pc:sldMk cId="2651712728" sldId="339"/>
            <ac:spMk id="7" creationId="{9B979193-7525-4935-AC10-B210F19F7AB2}"/>
          </ac:spMkLst>
        </pc:spChg>
        <pc:spChg chg="mod">
          <ac:chgData name="Tariq Gilani" userId="f95dad9b-1e6c-498c-b573-9242e9268dd4" providerId="ADAL" clId="{14F265E9-3D86-4ED2-8435-8648220B6FE5}" dt="2022-04-13T14:11:34.362" v="4" actId="1076"/>
          <ac:spMkLst>
            <pc:docMk/>
            <pc:sldMk cId="2651712728" sldId="339"/>
            <ac:spMk id="8" creationId="{0B457019-B503-497E-9DCA-8E7F2B529AA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039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r">
              <a:defRPr sz="1200"/>
            </a:lvl1pPr>
          </a:lstStyle>
          <a:p>
            <a:fld id="{3019E931-502E-4BD8-B2BA-ADE9B3D6A91F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8037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7" tIns="46404" rIns="92807" bIns="464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2" y="4386382"/>
            <a:ext cx="5607050" cy="4155520"/>
          </a:xfrm>
          <a:prstGeom prst="rect">
            <a:avLst/>
          </a:prstGeom>
        </p:spPr>
        <p:txBody>
          <a:bodyPr vert="horz" lIns="92807" tIns="46404" rIns="92807" bIns="464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039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r">
              <a:defRPr sz="1200"/>
            </a:lvl1pPr>
          </a:lstStyle>
          <a:p>
            <a:fld id="{5C9290D6-8B2F-41C3-BC07-D9FA90E314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8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0CD02-C9EA-4E0D-8A9C-6ECDA4FC1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91191-C6DC-420E-8888-2FAA466DB8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248AB-000E-488C-B430-49B47E7BB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D2A32-D363-429F-BF45-EBA3E4B05F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85D3B-AB12-4DDF-B841-35D09249C1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97906-8E86-488E-9A79-C6B3116B6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6A072-D37E-45D0-893E-F026A12BA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E5D1D4-086E-4D6B-8418-3182586CF0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A9DAB-BD10-4FF5-9161-4F898DB3C9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871E9F-DA12-42D1-987C-09D13C83D6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C6BCB-8963-474B-BC00-ED40907EDF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9166FC-F44D-4F1E-B996-D589964557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B979193-7525-4935-AC10-B210F19F7AB2}"/>
              </a:ext>
            </a:extLst>
          </p:cNvPr>
          <p:cNvSpPr txBox="1"/>
          <p:nvPr/>
        </p:nvSpPr>
        <p:spPr>
          <a:xfrm>
            <a:off x="1143000" y="1712912"/>
            <a:ext cx="7439333" cy="1740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</a:t>
            </a: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# 9</a:t>
            </a:r>
            <a:endParaRPr lang="en-US" sz="1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6.31, 6.43, 6.44, 6.45 and 6.49</a:t>
            </a:r>
          </a:p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reading “Maxwell Velocity Distribution”, Page 242 – 246.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0B457019-B503-497E-9DCA-8E7F2B529AAF}"/>
              </a:ext>
            </a:extLst>
          </p:cNvPr>
          <p:cNvSpPr txBox="1"/>
          <p:nvPr/>
        </p:nvSpPr>
        <p:spPr>
          <a:xfrm>
            <a:off x="4267200" y="19050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dirty="0"/>
              <a:t>Due Friday, 4/22/2022</a:t>
            </a:r>
          </a:p>
        </p:txBody>
      </p:sp>
    </p:spTree>
    <p:extLst>
      <p:ext uri="{BB962C8B-B14F-4D97-AF65-F5344CB8AC3E}">
        <p14:creationId xmlns:p14="http://schemas.microsoft.com/office/powerpoint/2010/main" val="26517127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8071</TotalTime>
  <Words>29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13.   Thermodynamic Potentials (Ch. 5)</dc:title>
  <dc:creator>Michael Gershenson</dc:creator>
  <cp:lastModifiedBy>Tariq Gilani</cp:lastModifiedBy>
  <cp:revision>154</cp:revision>
  <dcterms:created xsi:type="dcterms:W3CDTF">2005-03-02T18:26:37Z</dcterms:created>
  <dcterms:modified xsi:type="dcterms:W3CDTF">2022-04-13T14:11:37Z</dcterms:modified>
</cp:coreProperties>
</file>